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9"/>
  </p:notesMasterIdLst>
  <p:handoutMasterIdLst>
    <p:handoutMasterId r:id="rId10"/>
  </p:handoutMasterIdLst>
  <p:sldIdLst>
    <p:sldId id="271" r:id="rId5"/>
    <p:sldId id="270" r:id="rId6"/>
    <p:sldId id="265" r:id="rId7"/>
    <p:sldId id="266" r:id="rId8"/>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1245C-785C-47CF-AF09-416B59E26E98}" v="2" dt="2025-12-16T09:18:52.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3150" y="96"/>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16T09:19:05.029" v="5357" actId="1076"/>
      <pc:docMkLst>
        <pc:docMk/>
      </pc:docMkLst>
      <pc:sldChg chg="addSp delSp modSp new mod ord">
        <pc:chgData name="神田 彩絵(KANDA Sae)" userId="c587cae1-1196-4d7b-9591-e2a9026f7c1a" providerId="ADAL" clId="{EF605649-C846-4273-9F8A-1CD31EE94738}" dt="2025-12-16T09:19:05.029" v="5357" actId="1076"/>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picChg chg="add del mod ord">
          <ac:chgData name="神田 彩絵(KANDA Sae)" userId="c587cae1-1196-4d7b-9591-e2a9026f7c1a" providerId="ADAL" clId="{EF605649-C846-4273-9F8A-1CD31EE94738}" dt="2025-12-16T09:18:50.188" v="5352" actId="478"/>
          <ac:picMkLst>
            <pc:docMk/>
            <pc:sldMk cId="3711396387" sldId="265"/>
            <ac:picMk id="2" creationId="{6981238D-5316-3697-9E2D-5C21F43FDA2E}"/>
          </ac:picMkLst>
        </pc:picChg>
        <pc:picChg chg="add del mod ord">
          <ac:chgData name="神田 彩絵(KANDA Sae)" userId="c587cae1-1196-4d7b-9591-e2a9026f7c1a" providerId="ADAL" clId="{EF605649-C846-4273-9F8A-1CD31EE94738}" dt="2025-12-16T09:16:50.414" v="5344" actId="478"/>
          <ac:picMkLst>
            <pc:docMk/>
            <pc:sldMk cId="3711396387" sldId="265"/>
            <ac:picMk id="3" creationId="{73FCDD6C-EB8B-C8D2-0162-D50B691E2196}"/>
          </ac:picMkLst>
        </pc:picChg>
        <pc:picChg chg="add mod ord">
          <ac:chgData name="神田 彩絵(KANDA Sae)" userId="c587cae1-1196-4d7b-9591-e2a9026f7c1a" providerId="ADAL" clId="{EF605649-C846-4273-9F8A-1CD31EE94738}" dt="2025-12-16T09:19:05.029" v="5357" actId="1076"/>
          <ac:picMkLst>
            <pc:docMk/>
            <pc:sldMk cId="3711396387" sldId="265"/>
            <ac:picMk id="3" creationId="{C0B103FB-56D3-B45B-47A9-AEB3B17A72E3}"/>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delSp modSp add mod">
        <pc:chgData name="神田 彩絵(KANDA Sae)" userId="c587cae1-1196-4d7b-9591-e2a9026f7c1a" providerId="ADAL" clId="{EF605649-C846-4273-9F8A-1CD31EE94738}" dt="2025-12-16T09:18:44.013" v="5351" actId="478"/>
        <pc:sldMkLst>
          <pc:docMk/>
          <pc:sldMk cId="721867636" sldId="271"/>
        </pc:sldMkLst>
        <pc:spChg chg="del mod">
          <ac:chgData name="神田 彩絵(KANDA Sae)" userId="c587cae1-1196-4d7b-9591-e2a9026f7c1a" providerId="ADAL" clId="{EF605649-C846-4273-9F8A-1CD31EE94738}" dt="2025-12-16T09:18:44.013" v="5351" actId="478"/>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6247" cy="498328"/>
          </a:xfrm>
          <a:prstGeom prst="rect">
            <a:avLst/>
          </a:prstGeom>
        </p:spPr>
        <p:txBody>
          <a:bodyPr vert="horz" lIns="92094" tIns="46048" rIns="92094" bIns="4604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49827" y="0"/>
            <a:ext cx="2946246" cy="498328"/>
          </a:xfrm>
          <a:prstGeom prst="rect">
            <a:avLst/>
          </a:prstGeom>
        </p:spPr>
        <p:txBody>
          <a:bodyPr vert="horz" lIns="92094" tIns="46048" rIns="92094" bIns="46048" rtlCol="0"/>
          <a:lstStyle>
            <a:lvl1pPr algn="r">
              <a:defRPr sz="1200"/>
            </a:lvl1pPr>
          </a:lstStyle>
          <a:p>
            <a:fld id="{11035C0A-6A21-427D-A3EB-E8A52BE8FF8D}" type="datetimeFigureOut">
              <a:rPr kumimoji="1" lang="ja-JP" altLang="en-US" smtClean="0"/>
              <a:t>2025/12/24</a:t>
            </a:fld>
            <a:endParaRPr kumimoji="1" lang="ja-JP" altLang="en-US"/>
          </a:p>
        </p:txBody>
      </p:sp>
      <p:sp>
        <p:nvSpPr>
          <p:cNvPr id="4" name="フッター プレースホルダー 3"/>
          <p:cNvSpPr>
            <a:spLocks noGrp="1"/>
          </p:cNvSpPr>
          <p:nvPr>
            <p:ph type="ftr" sz="quarter" idx="2"/>
          </p:nvPr>
        </p:nvSpPr>
        <p:spPr>
          <a:xfrm>
            <a:off x="3" y="9428311"/>
            <a:ext cx="2946247" cy="498328"/>
          </a:xfrm>
          <a:prstGeom prst="rect">
            <a:avLst/>
          </a:prstGeom>
        </p:spPr>
        <p:txBody>
          <a:bodyPr vert="horz" lIns="92094" tIns="46048" rIns="92094" bIns="460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1"/>
            <a:ext cx="2946246" cy="498328"/>
          </a:xfrm>
          <a:prstGeom prst="rect">
            <a:avLst/>
          </a:prstGeom>
        </p:spPr>
        <p:txBody>
          <a:bodyPr vert="horz" lIns="92094" tIns="46048" rIns="92094" bIns="4604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0" tIns="45649" rIns="91300" bIns="4564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0" tIns="45649" rIns="91300" bIns="45649" rtlCol="0"/>
          <a:lstStyle>
            <a:lvl1pPr algn="r">
              <a:defRPr sz="1200"/>
            </a:lvl1pPr>
          </a:lstStyle>
          <a:p>
            <a:fld id="{7072B0E7-22FF-4BC1-A758-8F10060C7725}" type="datetimeFigureOut">
              <a:rPr kumimoji="1" lang="ja-JP" altLang="en-US" smtClean="0"/>
              <a:t>2025/12/24</a:t>
            </a:fld>
            <a:endParaRPr kumimoji="1" lang="ja-JP" altLang="en-US"/>
          </a:p>
        </p:txBody>
      </p:sp>
      <p:sp>
        <p:nvSpPr>
          <p:cNvPr id="4" name="スライド イメージ プレースホルダー 3"/>
          <p:cNvSpPr>
            <a:spLocks noGrp="1" noRot="1" noChangeAspect="1"/>
          </p:cNvSpPr>
          <p:nvPr>
            <p:ph type="sldImg" idx="2"/>
          </p:nvPr>
        </p:nvSpPr>
        <p:spPr>
          <a:xfrm>
            <a:off x="2238375" y="1239838"/>
            <a:ext cx="2320925" cy="3352800"/>
          </a:xfrm>
          <a:prstGeom prst="rect">
            <a:avLst/>
          </a:prstGeom>
          <a:noFill/>
          <a:ln w="12700">
            <a:solidFill>
              <a:prstClr val="black"/>
            </a:solidFill>
          </a:ln>
        </p:spPr>
        <p:txBody>
          <a:bodyPr vert="horz" lIns="91300" tIns="45649" rIns="91300" bIns="45649"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300" tIns="45649" rIns="91300"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2"/>
            <a:ext cx="2945448" cy="497838"/>
          </a:xfrm>
          <a:prstGeom prst="rect">
            <a:avLst/>
          </a:prstGeom>
        </p:spPr>
        <p:txBody>
          <a:bodyPr vert="horz" lIns="91300" tIns="45649" rIns="91300" bIns="456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2"/>
            <a:ext cx="2945448" cy="497838"/>
          </a:xfrm>
          <a:prstGeom prst="rect">
            <a:avLst/>
          </a:prstGeom>
        </p:spPr>
        <p:txBody>
          <a:bodyPr vert="horz" lIns="91300" tIns="45649" rIns="91300" bIns="4564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のみ令和</a:t>
            </a:r>
            <a:r>
              <a:rPr kumimoji="1" lang="ja-JP" altLang="en-US" sz="1200" b="0" i="0" u="none" strike="noStrike" kern="1200" cap="none" spc="0" normalizeH="0" baseline="0" noProof="0" smtClean="0">
                <a:ln>
                  <a:noFill/>
                </a:ln>
                <a:solidFill>
                  <a:prstClr val="black"/>
                </a:solidFill>
                <a:effectLst/>
                <a:uLnTx/>
                <a:uFillTx/>
                <a:latin typeface="メイリオ" panose="020B0604030504040204" pitchFamily="50" charset="-128"/>
                <a:ea typeface="メイリオ" panose="020B0604030504040204" pitchFamily="50" charset="-128"/>
                <a:cs typeface="+mn-cs"/>
              </a:rPr>
              <a:t>８年</a:t>
            </a:r>
            <a:r>
              <a:rPr kumimoji="1" lang="ja-JP" altLang="en-US" sz="1200" b="0" i="0" u="none" strike="noStrike" kern="1200" cap="none" spc="0" normalizeH="0" baseline="0" noProof="0" smtClean="0">
                <a:ln>
                  <a:noFill/>
                </a:ln>
                <a:solidFill>
                  <a:prstClr val="black"/>
                </a:solidFill>
                <a:effectLst/>
                <a:uLnTx/>
                <a:uFillTx/>
                <a:latin typeface="メイリオ" panose="020B0604030504040204" pitchFamily="50" charset="-128"/>
                <a:ea typeface="メイリオ" panose="020B0604030504040204" pitchFamily="50" charset="-128"/>
                <a:cs typeface="+mn-cs"/>
              </a:rPr>
              <a:t>１月８日</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三戸町では１月２３日から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吹き出し: 四角形 11">
            <a:extLst>
              <a:ext uri="{FF2B5EF4-FFF2-40B4-BE49-F238E27FC236}">
                <a16:creationId xmlns="" xmlns:a16="http://schemas.microsoft.com/office/drawing/2014/main" id="{F31DDBCD-5BFE-D195-E55C-7346ED6AEACA}"/>
              </a:ext>
            </a:extLst>
          </p:cNvPr>
          <p:cNvSpPr/>
          <p:nvPr/>
        </p:nvSpPr>
        <p:spPr>
          <a:xfrm>
            <a:off x="-1741702" y="4004693"/>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はプッシュ型支援が可能（申請不要）な児童、</a:t>
            </a: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は申請が必要となる児童を指す。</a:t>
            </a:r>
          </a:p>
        </p:txBody>
      </p:sp>
      <p:grpSp>
        <p:nvGrpSpPr>
          <p:cNvPr id="14" name="グループ化 13">
            <a:extLst>
              <a:ext uri="{FF2B5EF4-FFF2-40B4-BE49-F238E27FC236}">
                <a16:creationId xmlns=""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三戸町</a:t>
              </a:r>
              <a:endPar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22" name="テキスト ボックス 21">
            <a:extLst>
              <a:ext uri="{FF2B5EF4-FFF2-40B4-BE49-F238E27FC236}">
                <a16:creationId xmlns=""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吹き出し: 四角形 34">
            <a:extLst>
              <a:ext uri="{FF2B5EF4-FFF2-40B4-BE49-F238E27FC236}">
                <a16:creationId xmlns="" xmlns:a16="http://schemas.microsoft.com/office/drawing/2014/main" id="{D4C9F14C-8736-353D-CE58-325DCB8CB485}"/>
              </a:ext>
            </a:extLst>
          </p:cNvPr>
          <p:cNvSpPr/>
          <p:nvPr/>
        </p:nvSpPr>
        <p:spPr>
          <a:xfrm>
            <a:off x="-1625810" y="7180144"/>
            <a:ext cx="1357746" cy="1090042"/>
          </a:xfrm>
          <a:prstGeom prst="wedgeRectCallout">
            <a:avLst>
              <a:gd name="adj1" fmla="val 51744"/>
              <a:gd name="adj2" fmla="val 78721"/>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入金の確認ができなかった場合</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とは振り込みエラーとなった場合を指す。</a:t>
            </a:r>
          </a:p>
        </p:txBody>
      </p:sp>
      <p:sp>
        <p:nvSpPr>
          <p:cNvPr id="36" name="吹き出し: 四角形 35">
            <a:extLst>
              <a:ext uri="{FF2B5EF4-FFF2-40B4-BE49-F238E27FC236}">
                <a16:creationId xmlns="" xmlns:a16="http://schemas.microsoft.com/office/drawing/2014/main" id="{CEFBF494-CABD-765D-8F7F-BC9606083645}"/>
              </a:ext>
            </a:extLst>
          </p:cNvPr>
          <p:cNvSpPr/>
          <p:nvPr/>
        </p:nvSpPr>
        <p:spPr>
          <a:xfrm>
            <a:off x="-1656048" y="2099310"/>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③児童手当受給口座等</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の「等」には、届出書により届け出た口座を指す。</a:t>
            </a:r>
          </a:p>
        </p:txBody>
      </p:sp>
      <p:sp>
        <p:nvSpPr>
          <p:cNvPr id="27" name="テキスト ボックス 26">
            <a:extLst>
              <a:ext uri="{FF2B5EF4-FFF2-40B4-BE49-F238E27FC236}">
                <a16:creationId xmlns=""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に三戸町から</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に三戸町の</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・令和７年</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dirty="0" smtClean="0">
                  <a:solidFill>
                    <a:prstClr val="black"/>
                  </a:solidFill>
                  <a:latin typeface="メイリオ" panose="020B0604030504040204" pitchFamily="50" charset="-128"/>
                  <a:ea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rPr>
                <a:t>０１７９－２０－１１５１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a:t>
              </a:r>
              <a:r>
                <a:rPr kumimoji="1" lang="ja-JP" altLang="en-US" sz="1200" dirty="0" smtClean="0">
                  <a:solidFill>
                    <a:prstClr val="black"/>
                  </a:solidFill>
                  <a:latin typeface="メイリオ" panose="020B0604030504040204" pitchFamily="50" charset="-128"/>
                  <a:ea typeface="メイリオ" panose="020B0604030504040204" pitchFamily="50" charset="-128"/>
                </a:rPr>
                <a:t>平日</a:t>
              </a:r>
              <a:r>
                <a:rPr kumimoji="1" lang="en-US" altLang="ja-JP" sz="1200" dirty="0" smtClean="0">
                  <a:solidFill>
                    <a:prstClr val="black"/>
                  </a:solidFill>
                  <a:latin typeface="メイリオ" panose="020B0604030504040204" pitchFamily="50" charset="-128"/>
                  <a:ea typeface="メイリオ" panose="020B0604030504040204" pitchFamily="50" charset="-128"/>
                </a:rPr>
                <a:t>8:15</a:t>
              </a:r>
              <a:r>
                <a:rPr kumimoji="1" lang="ja-JP" altLang="en-US" sz="1200" dirty="0" smtClean="0">
                  <a:solidFill>
                    <a:prstClr val="black"/>
                  </a:solidFill>
                  <a:latin typeface="メイリオ" panose="020B0604030504040204" pitchFamily="50" charset="-128"/>
                  <a:ea typeface="メイリオ" panose="020B0604030504040204" pitchFamily="50" charset="-128"/>
                </a:rPr>
                <a:t>～</a:t>
              </a:r>
              <a:r>
                <a:rPr kumimoji="1" lang="en-US" altLang="ja-JP" sz="1200" dirty="0" smtClean="0">
                  <a:solidFill>
                    <a:prstClr val="black"/>
                  </a:solidFill>
                  <a:latin typeface="メイリオ" panose="020B0604030504040204" pitchFamily="50" charset="-128"/>
                  <a:ea typeface="メイリオ" panose="020B0604030504040204" pitchFamily="50" charset="-128"/>
                </a:rPr>
                <a:t>17:00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 </a:t>
              </a:r>
              <a:r>
                <a:rPr kumimoji="1" lang="ja-JP" altLang="en-US" sz="1600" b="1" dirty="0" smtClean="0">
                  <a:solidFill>
                    <a:schemeClr val="bg1"/>
                  </a:solidFill>
                  <a:latin typeface="メイリオ" panose="020B0604030504040204" pitchFamily="50" charset="-128"/>
                  <a:ea typeface="メイリオ" panose="020B0604030504040204" pitchFamily="50" charset="-128"/>
                </a:rPr>
                <a:t>三戸町）</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2" name="吹き出し: 四角形 21">
            <a:extLst>
              <a:ext uri="{FF2B5EF4-FFF2-40B4-BE49-F238E27FC236}">
                <a16:creationId xmlns="" xmlns:a16="http://schemas.microsoft.com/office/drawing/2014/main" id="{97EAAB87-13DE-4245-86DC-B2CA814F98E3}"/>
              </a:ext>
            </a:extLst>
          </p:cNvPr>
          <p:cNvSpPr/>
          <p:nvPr/>
        </p:nvSpPr>
        <p:spPr>
          <a:xfrm>
            <a:off x="-1888306" y="2277933"/>
            <a:ext cx="1442720" cy="1148932"/>
          </a:xfrm>
          <a:prstGeom prst="wedgeRectCallout">
            <a:avLst>
              <a:gd name="adj1" fmla="val 66684"/>
              <a:gd name="adj2" fmla="val -3469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としているのは、自治体の判断で、プッシュ型支援の対象者を拡大することは可能であるため。</a:t>
            </a:r>
          </a:p>
        </p:txBody>
      </p:sp>
      <p:sp>
        <p:nvSpPr>
          <p:cNvPr id="20" name="角丸四角形 19">
            <a:extLst>
              <a:ext uri="{FF2B5EF4-FFF2-40B4-BE49-F238E27FC236}">
                <a16:creationId xmlns=""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a:t>
            </a:r>
            <a:r>
              <a:rPr lang="ja-JP" altLang="en-US" sz="1200" dirty="0" smtClean="0">
                <a:solidFill>
                  <a:schemeClr val="tx1"/>
                </a:solidFill>
                <a:latin typeface="メイリオ" panose="020B0604030504040204" pitchFamily="50" charset="-128"/>
                <a:ea typeface="メイリオ" panose="020B0604030504040204" pitchFamily="50" charset="-128"/>
              </a:rPr>
              <a:t>令和８年１月</a:t>
            </a:r>
            <a:r>
              <a:rPr lang="ja-JP" altLang="en-US" sz="1200" dirty="0">
                <a:solidFill>
                  <a:schemeClr val="tx1"/>
                </a:solidFill>
                <a:latin typeface="メイリオ" panose="020B0604030504040204" pitchFamily="50" charset="-128"/>
                <a:ea typeface="メイリオ" panose="020B0604030504040204" pitchFamily="50" charset="-128"/>
              </a:rPr>
              <a:t>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4" name="吹き出し: 四角形 23">
            <a:extLst>
              <a:ext uri="{FF2B5EF4-FFF2-40B4-BE49-F238E27FC236}">
                <a16:creationId xmlns="" xmlns:a16="http://schemas.microsoft.com/office/drawing/2014/main" id="{027FB547-3C00-4DF5-B475-C8C596A43908}"/>
              </a:ext>
            </a:extLst>
          </p:cNvPr>
          <p:cNvSpPr/>
          <p:nvPr/>
        </p:nvSpPr>
        <p:spPr>
          <a:xfrm>
            <a:off x="-1803332" y="985987"/>
            <a:ext cx="1357746" cy="1090042"/>
          </a:xfrm>
          <a:prstGeom prst="wedgeRectCallout">
            <a:avLst>
              <a:gd name="adj1" fmla="val 65840"/>
              <a:gd name="adj2" fmla="val -7539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26" name="吹き出し: 四角形 25">
            <a:extLst>
              <a:ext uri="{FF2B5EF4-FFF2-40B4-BE49-F238E27FC236}">
                <a16:creationId xmlns="" xmlns:a16="http://schemas.microsoft.com/office/drawing/2014/main" id="{EC261212-335B-66A3-6576-80B4AA0F76FF}"/>
              </a:ext>
            </a:extLst>
          </p:cNvPr>
          <p:cNvSpPr/>
          <p:nvPr/>
        </p:nvSpPr>
        <p:spPr>
          <a:xfrm>
            <a:off x="-1888306" y="4651039"/>
            <a:ext cx="1442720" cy="851701"/>
          </a:xfrm>
          <a:prstGeom prst="wedgeRectCallout">
            <a:avLst>
              <a:gd name="adj1" fmla="val 71781"/>
              <a:gd name="adj2" fmla="val -17855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
        <p:nvSpPr>
          <p:cNvPr id="9" name="角丸四角形 19">
            <a:extLst>
              <a:ext uri="{FF2B5EF4-FFF2-40B4-BE49-F238E27FC236}">
                <a16:creationId xmlns=""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 xmlns:a16="http://schemas.microsoft.com/office/drawing/2014/main" id="{C0B103FB-56D3-B45B-47A9-AEB3B17A72E3}"/>
              </a:ext>
            </a:extLst>
          </p:cNvPr>
          <p:cNvPicPr>
            <a:picLocks noChangeAspect="1"/>
          </p:cNvPicPr>
          <p:nvPr/>
        </p:nvPicPr>
        <p:blipFill>
          <a:blip r:embed="rId2"/>
          <a:stretch>
            <a:fillRect/>
          </a:stretch>
        </p:blipFill>
        <p:spPr>
          <a:xfrm>
            <a:off x="1289047" y="1183800"/>
            <a:ext cx="5218892" cy="7538400"/>
          </a:xfrm>
          <a:prstGeom prst="rect">
            <a:avLst/>
          </a:prstGeom>
        </p:spPr>
      </p:pic>
      <p:sp>
        <p:nvSpPr>
          <p:cNvPr id="4" name="吹き出し: 四角形 3">
            <a:extLst>
              <a:ext uri="{FF2B5EF4-FFF2-40B4-BE49-F238E27FC236}">
                <a16:creationId xmlns="" xmlns:a16="http://schemas.microsoft.com/office/drawing/2014/main" id="{69508867-345B-EC39-D0A5-C843BC15440C}"/>
              </a:ext>
            </a:extLst>
          </p:cNvPr>
          <p:cNvSpPr/>
          <p:nvPr/>
        </p:nvSpPr>
        <p:spPr>
          <a:xfrm>
            <a:off x="52547" y="4004672"/>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（１）</a:t>
            </a:r>
            <a:r>
              <a:rPr kumimoji="1" lang="ja-JP" altLang="en-US" sz="1000" dirty="0"/>
              <a:t>はプッシュ型支援が可能（申請不要）な児童、</a:t>
            </a:r>
            <a:r>
              <a:rPr kumimoji="1" lang="ja-JP" altLang="en-US" sz="1000" b="1" dirty="0"/>
              <a:t>（２）</a:t>
            </a:r>
            <a:r>
              <a:rPr kumimoji="1" lang="ja-JP" altLang="en-US" sz="1000" dirty="0"/>
              <a:t>は申請が必要となる児童を指す。</a:t>
            </a:r>
          </a:p>
        </p:txBody>
      </p:sp>
      <p:sp>
        <p:nvSpPr>
          <p:cNvPr id="5" name="吹き出し: 四角形 4">
            <a:extLst>
              <a:ext uri="{FF2B5EF4-FFF2-40B4-BE49-F238E27FC236}">
                <a16:creationId xmlns="" xmlns:a16="http://schemas.microsoft.com/office/drawing/2014/main" id="{82427E68-6EC3-2D0A-5909-779EC4E7A674}"/>
              </a:ext>
            </a:extLst>
          </p:cNvPr>
          <p:cNvSpPr/>
          <p:nvPr/>
        </p:nvSpPr>
        <p:spPr>
          <a:xfrm>
            <a:off x="52547" y="8391480"/>
            <a:ext cx="1357746" cy="1090042"/>
          </a:xfrm>
          <a:prstGeom prst="wedgeRectCallout">
            <a:avLst>
              <a:gd name="adj1" fmla="val 58009"/>
              <a:gd name="adj2" fmla="val -8027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入金の確認ができなかった場合</a:t>
            </a:r>
            <a:r>
              <a:rPr kumimoji="1" lang="ja-JP" altLang="en-US" sz="1000" dirty="0"/>
              <a:t>とは振り込みエラーとなった場合を指す</a:t>
            </a:r>
          </a:p>
        </p:txBody>
      </p:sp>
      <p:sp>
        <p:nvSpPr>
          <p:cNvPr id="6" name="吹き出し: 四角形 5">
            <a:extLst>
              <a:ext uri="{FF2B5EF4-FFF2-40B4-BE49-F238E27FC236}">
                <a16:creationId xmlns="" xmlns:a16="http://schemas.microsoft.com/office/drawing/2014/main" id="{984DEB31-76A0-A0A8-670D-2377E4AAA25D}"/>
              </a:ext>
            </a:extLst>
          </p:cNvPr>
          <p:cNvSpPr/>
          <p:nvPr/>
        </p:nvSpPr>
        <p:spPr>
          <a:xfrm>
            <a:off x="37024" y="2205636"/>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③児童手当受給口座等</a:t>
            </a:r>
            <a:r>
              <a:rPr kumimoji="1" lang="ja-JP" altLang="en-US" sz="1000" dirty="0"/>
              <a:t>の「等」には、届出書により届け出た口座を指す</a:t>
            </a:r>
          </a:p>
        </p:txBody>
      </p:sp>
    </p:spTree>
    <p:extLst>
      <p:ext uri="{BB962C8B-B14F-4D97-AF65-F5344CB8AC3E}">
        <p14:creationId xmlns:p14="http://schemas.microsoft.com/office/powerpoint/2010/main" val="3711396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 xmlns:a16="http://schemas.microsoft.com/office/drawing/2014/main" id="{28473DBF-E333-6B55-0870-4861C36865BF}"/>
              </a:ext>
            </a:extLst>
          </p:cNvPr>
          <p:cNvPicPr>
            <a:picLocks noChangeAspect="1"/>
          </p:cNvPicPr>
          <p:nvPr/>
        </p:nvPicPr>
        <p:blipFill>
          <a:blip r:embed="rId2"/>
          <a:stretch>
            <a:fillRect/>
          </a:stretch>
        </p:blipFill>
        <p:spPr>
          <a:xfrm>
            <a:off x="1371199" y="1183800"/>
            <a:ext cx="5218892" cy="7538400"/>
          </a:xfrm>
          <a:prstGeom prst="rect">
            <a:avLst/>
          </a:prstGeom>
        </p:spPr>
      </p:pic>
      <p:sp>
        <p:nvSpPr>
          <p:cNvPr id="4" name="吹き出し: 四角形 3">
            <a:extLst>
              <a:ext uri="{FF2B5EF4-FFF2-40B4-BE49-F238E27FC236}">
                <a16:creationId xmlns="" xmlns:a16="http://schemas.microsoft.com/office/drawing/2014/main" id="{15AF95B6-B67E-8714-303E-C208B9B78663}"/>
              </a:ext>
            </a:extLst>
          </p:cNvPr>
          <p:cNvSpPr/>
          <p:nvPr/>
        </p:nvSpPr>
        <p:spPr>
          <a:xfrm>
            <a:off x="0" y="2820193"/>
            <a:ext cx="1299680" cy="1422198"/>
          </a:xfrm>
          <a:prstGeom prst="wedgeRectCallout">
            <a:avLst>
              <a:gd name="adj1" fmla="val 68320"/>
              <a:gd name="adj2" fmla="val -2572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a:t>
            </a:r>
            <a:r>
              <a:rPr kumimoji="1" lang="ja-JP" altLang="en-US" sz="1000"/>
              <a:t>あるため。</a:t>
            </a:r>
            <a:endParaRPr kumimoji="1" lang="ja-JP" altLang="en-US" sz="1000" dirty="0"/>
          </a:p>
        </p:txBody>
      </p:sp>
      <p:sp>
        <p:nvSpPr>
          <p:cNvPr id="5" name="吹き出し: 四角形 4">
            <a:extLst>
              <a:ext uri="{FF2B5EF4-FFF2-40B4-BE49-F238E27FC236}">
                <a16:creationId xmlns="" xmlns:a16="http://schemas.microsoft.com/office/drawing/2014/main" id="{4C1DE3CD-775C-C8B6-9FC9-60944F14BEDD}"/>
              </a:ext>
            </a:extLst>
          </p:cNvPr>
          <p:cNvSpPr/>
          <p:nvPr/>
        </p:nvSpPr>
        <p:spPr>
          <a:xfrm>
            <a:off x="61343" y="1528300"/>
            <a:ext cx="1357746" cy="1090042"/>
          </a:xfrm>
          <a:prstGeom prst="wedgeRectCallout">
            <a:avLst>
              <a:gd name="adj1" fmla="val 58009"/>
              <a:gd name="adj2" fmla="val 1662"/>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6" name="吹き出し: 四角形 5">
            <a:extLst>
              <a:ext uri="{FF2B5EF4-FFF2-40B4-BE49-F238E27FC236}">
                <a16:creationId xmlns="" xmlns:a16="http://schemas.microsoft.com/office/drawing/2014/main" id="{740DE0D4-389C-6DB3-4A2D-59893BBEEF7E}"/>
              </a:ext>
            </a:extLst>
          </p:cNvPr>
          <p:cNvSpPr/>
          <p:nvPr/>
        </p:nvSpPr>
        <p:spPr>
          <a:xfrm>
            <a:off x="180752" y="5085175"/>
            <a:ext cx="1190447" cy="1230565"/>
          </a:xfrm>
          <a:prstGeom prst="wedgeRectCallout">
            <a:avLst>
              <a:gd name="adj1" fmla="val 64567"/>
              <a:gd name="adj2" fmla="val -16597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Tree>
    <p:extLst>
      <p:ext uri="{BB962C8B-B14F-4D97-AF65-F5344CB8AC3E}">
        <p14:creationId xmlns:p14="http://schemas.microsoft.com/office/powerpoint/2010/main" val="570137331"/>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1ce37f3-2e34-4f00-ae9d-c8c2e94a860a">
      <Terms xmlns="http://schemas.microsoft.com/office/infopath/2007/PartnerControls"/>
    </lcf76f155ced4ddcb4097134ff3c332f>
    <TaxCatchAll xmlns="678a2489-fa4b-4df7-931e-168db4fd1dd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10" ma:contentTypeDescription="新しいドキュメントを作成します。" ma:contentTypeScope="" ma:versionID="483145cbb45113cdce41de4269665568">
  <xsd:schema xmlns:xsd="http://www.w3.org/2001/XMLSchema" xmlns:xs="http://www.w3.org/2001/XMLSchema" xmlns:p="http://schemas.microsoft.com/office/2006/metadata/properties" xmlns:ns2="71ce37f3-2e34-4f00-ae9d-c8c2e94a860a" xmlns:ns3="678a2489-fa4b-4df7-931e-168db4fd1dd7" targetNamespace="http://schemas.microsoft.com/office/2006/metadata/properties" ma:root="true" ma:fieldsID="5525067e8207ba67c4a93c6fbe98f406" ns2:_="" ns3:_="">
    <xsd:import namespace="71ce37f3-2e34-4f00-ae9d-c8c2e94a860a"/>
    <xsd:import namespace="678a2489-fa4b-4df7-931e-168db4fd1d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8a2489-fa4b-4df7-931e-168db4fd1d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a07879-f28d-4f8d-a922-17a9ab980c3b}" ma:internalName="TaxCatchAll" ma:showField="CatchAllData" ma:web="678a2489-fa4b-4df7-931e-168db4fd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E70A6E-0D83-4806-88E3-1303A25D841F}">
  <ds:schemaRefs>
    <ds:schemaRef ds:uri="http://schemas.microsoft.com/sharepoint/v3/contenttype/forms"/>
  </ds:schemaRefs>
</ds:datastoreItem>
</file>

<file path=customXml/itemProps2.xml><?xml version="1.0" encoding="utf-8"?>
<ds:datastoreItem xmlns:ds="http://schemas.openxmlformats.org/officeDocument/2006/customXml" ds:itemID="{A3636F44-A4DE-4BA4-88EE-CE67DF3E3B43}">
  <ds:schemaRefs>
    <ds:schemaRef ds:uri="http://schemas.microsoft.com/office/infopath/2007/PartnerControls"/>
    <ds:schemaRef ds:uri="http://purl.org/dc/terms/"/>
    <ds:schemaRef ds:uri="http://schemas.openxmlformats.org/package/2006/metadata/core-properties"/>
    <ds:schemaRef ds:uri="http://purl.org/dc/dcmitype/"/>
    <ds:schemaRef ds:uri="http://purl.org/dc/elements/1.1/"/>
    <ds:schemaRef ds:uri="http://schemas.microsoft.com/office/2006/documentManagement/types"/>
    <ds:schemaRef ds:uri="http://www.w3.org/XML/1998/namespace"/>
    <ds:schemaRef ds:uri="71ce37f3-2e34-4f00-ae9d-c8c2e94a860a"/>
    <ds:schemaRef ds:uri="http://schemas.microsoft.com/office/2006/metadata/properties"/>
    <ds:schemaRef ds:uri="678a2489-fa4b-4df7-931e-168db4fd1dd7"/>
  </ds:schemaRefs>
</ds:datastoreItem>
</file>

<file path=customXml/itemProps3.xml><?xml version="1.0" encoding="utf-8"?>
<ds:datastoreItem xmlns:ds="http://schemas.openxmlformats.org/officeDocument/2006/customXml" ds:itemID="{1395666C-B10A-4112-927D-92EC83BEF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678a2489-fa4b-4df7-931e-168db4fd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1128</TotalTime>
  <Words>480</Words>
  <Application>Microsoft Office PowerPoint</Application>
  <PresentationFormat>A4 210 x 297 mm</PresentationFormat>
  <Paragraphs>73</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メイリオ</vt:lpstr>
      <vt:lpstr>游ゴシック</vt:lpstr>
      <vt:lpstr>游ゴシック Light</vt:lpstr>
      <vt:lpstr>Arial</vt:lpstr>
      <vt:lpstr>Calibri</vt:lpstr>
      <vt:lpstr>Calibri Light</vt:lpstr>
      <vt:lpstr>Office Theme</vt:lpstr>
      <vt:lpstr>PowerPoint プレゼンテーション</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住民福祉課06</cp:lastModifiedBy>
  <cp:revision>4</cp:revision>
  <cp:lastPrinted>2025-12-04T09:04:23Z</cp:lastPrinted>
  <dcterms:created xsi:type="dcterms:W3CDTF">2020-04-07T04:57:46Z</dcterms:created>
  <dcterms:modified xsi:type="dcterms:W3CDTF">2025-12-24T01:35:59Z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